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Montserrat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.fntdata"/><Relationship Id="rId10" Type="http://schemas.openxmlformats.org/officeDocument/2006/relationships/font" Target="fonts/Montserrat-regular.fntdata"/><Relationship Id="rId13" Type="http://schemas.openxmlformats.org/officeDocument/2006/relationships/font" Target="fonts/Montserrat-boldItalic.fntdata"/><Relationship Id="rId12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293525" y="9928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Телеграм бот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  “eZont”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368675" y="4690750"/>
            <a:ext cx="3036900" cy="3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Темников Фёдор, Щегольков Климентий</a:t>
            </a:r>
            <a:endParaRPr/>
          </a:p>
        </p:txBody>
      </p:sp>
      <p:sp>
        <p:nvSpPr>
          <p:cNvPr id="230" name="Google Shape;230;p17"/>
          <p:cNvSpPr txBox="1"/>
          <p:nvPr/>
        </p:nvSpPr>
        <p:spPr>
          <a:xfrm>
            <a:off x="4754825" y="3871700"/>
            <a:ext cx="3556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Лицей Академии Яндекса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Концепция</a:t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1297500" y="1022200"/>
            <a:ext cx="7038900" cy="34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Создано несколько кнопок для взаимодействия с ботом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За каждой кнопкой привязана отдельная функция, выполняющая свои задачи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При отправке своего местоположения бот пришлет карту с автоматами(если ты так решил оставить)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75375" y="371625"/>
            <a:ext cx="4862400" cy="5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Использованные технологии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3637900" y="955725"/>
            <a:ext cx="5143500" cy="2378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i="1" lang="ru" sz="1400">
                <a:latin typeface="Arial"/>
                <a:ea typeface="Arial"/>
                <a:cs typeface="Arial"/>
                <a:sym typeface="Arial"/>
              </a:rPr>
              <a:t>Telegram.ext 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работы с телеграм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i="1" lang="ru" sz="1400">
                <a:latin typeface="Arial"/>
                <a:ea typeface="Arial"/>
                <a:cs typeface="Arial"/>
                <a:sym typeface="Arial"/>
              </a:rPr>
              <a:t>SQLite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хранения координат автоматов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i="1" lang="ru" sz="1400">
                <a:latin typeface="Arial"/>
                <a:ea typeface="Arial"/>
                <a:cs typeface="Arial"/>
                <a:sym typeface="Arial"/>
              </a:rPr>
              <a:t>Requests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работы с Яндекс картами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i="1" lang="ru" sz="1400">
                <a:latin typeface="Arial"/>
                <a:ea typeface="Arial"/>
                <a:cs typeface="Arial"/>
                <a:sym typeface="Arial"/>
              </a:rPr>
              <a:t>Numpy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 для работы с числами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i="1" lang="ru" sz="1400">
                <a:latin typeface="Arial"/>
                <a:ea typeface="Arial"/>
                <a:cs typeface="Arial"/>
                <a:sym typeface="Arial"/>
              </a:rPr>
              <a:t>Datetime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работы со временем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i="1" lang="ru" sz="1400">
                <a:latin typeface="Arial"/>
                <a:ea typeface="Arial"/>
                <a:cs typeface="Arial"/>
                <a:sym typeface="Arial"/>
              </a:rPr>
              <a:t>Location 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для определения координат пользователя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3421250" y="1439025"/>
            <a:ext cx="3806100" cy="5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